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3" d="100"/>
          <a:sy n="73" d="100"/>
        </p:scale>
        <p:origin x="127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Marco Chighine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28.03.2024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940269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23867-1E0D-3656-7A2E-6016FBB41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52" y="1389403"/>
            <a:ext cx="11767669" cy="229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609148"/>
            <a:ext cx="2172887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with the highest classification accuracy is the decision tree.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EF2081-A2C4-1C09-CA81-94C52F37446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73197" y="1331091"/>
            <a:ext cx="7980744" cy="51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8412" y="1817569"/>
            <a:ext cx="454165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of the decision tree model.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can be seen from the confusion matrix, the model predicts only 1 false positive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1965F-BFFA-EC1B-4475-D7D0B8FDD83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2853" y="1405386"/>
            <a:ext cx="5806067" cy="494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763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four examined classification models show values of the accuracy scores varying from a minimum of 0.83 for logistic regression,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a maximum of 0.89 for decision tree.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matrices calculated for the models show that logistic regression,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produce 3 false positive results while the decision tree only 1.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Therefore, the decision tree is considered the best method for the classification problem under analysis.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1412</Words>
  <Application>Microsoft Office PowerPoint</Application>
  <PresentationFormat>Widescreen</PresentationFormat>
  <Paragraphs>231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Chighine, Marco</cp:lastModifiedBy>
  <cp:revision>205</cp:revision>
  <dcterms:created xsi:type="dcterms:W3CDTF">2021-04-29T18:58:34Z</dcterms:created>
  <dcterms:modified xsi:type="dcterms:W3CDTF">2024-03-28T11:57:24Z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e798273d-f5aa-46da-8e10-241f6dcd5f2d_Enabled">
    <vt:lpwstr>true</vt:lpwstr>
  </property>
  <property fmtid="{D5CDD505-2E9C-101B-9397-08002B2CF9AE}" pid="4" name="MSIP_Label_e798273d-f5aa-46da-8e10-241f6dcd5f2d_SetDate">
    <vt:lpwstr>2024-03-27T08:13:13Z</vt:lpwstr>
  </property>
  <property fmtid="{D5CDD505-2E9C-101B-9397-08002B2CF9AE}" pid="5" name="MSIP_Label_e798273d-f5aa-46da-8e10-241f6dcd5f2d_Method">
    <vt:lpwstr>Standard</vt:lpwstr>
  </property>
  <property fmtid="{D5CDD505-2E9C-101B-9397-08002B2CF9AE}" pid="6" name="MSIP_Label_e798273d-f5aa-46da-8e10-241f6dcd5f2d_Name">
    <vt:lpwstr>e798273d-f5aa-46da-8e10-241f6dcd5f2d</vt:lpwstr>
  </property>
  <property fmtid="{D5CDD505-2E9C-101B-9397-08002B2CF9AE}" pid="7" name="MSIP_Label_e798273d-f5aa-46da-8e10-241f6dcd5f2d_SiteId">
    <vt:lpwstr>c760270c-f3da-4cfa-9737-03808ef5579f</vt:lpwstr>
  </property>
  <property fmtid="{D5CDD505-2E9C-101B-9397-08002B2CF9AE}" pid="8" name="MSIP_Label_e798273d-f5aa-46da-8e10-241f6dcd5f2d_ActionId">
    <vt:lpwstr>bb3006ff-e62c-4fac-875e-a5ebe88a8a35</vt:lpwstr>
  </property>
  <property fmtid="{D5CDD505-2E9C-101B-9397-08002B2CF9AE}" pid="9" name="MSIP_Label_e798273d-f5aa-46da-8e10-241f6dcd5f2d_ContentBits">
    <vt:lpwstr>0</vt:lpwstr>
  </property>
</Properties>
</file>